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0" r:id="rId3"/>
    <p:sldId id="263" r:id="rId4"/>
    <p:sldId id="264" r:id="rId5"/>
    <p:sldId id="2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DB396-7C57-4DF5-AB4C-C36FDDA6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E634B7-11C4-46CF-8EBE-06211043D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7AC9DC-4202-40A4-A577-3EC1462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AB6B9-C838-4D13-BED6-93467AC6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6EE51E-3A1F-42C7-988B-A2FFC08A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4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E4FFD-1B5B-4054-A37B-CA308ED7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821DFE-6BFD-4A5D-9BD4-776D9A36F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D7508-9BF0-4ECD-8AB7-E3D5AE20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118DED-B5F6-4E0C-9D64-890C0158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531578-C144-437E-9667-CE57DEEC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48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481BF6-09BD-457B-A4D7-A7715AD9A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4809E26-072F-435B-A53F-72560B05B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81A744-4D13-4E59-A40F-A511457D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849CF-8461-42DE-A431-1703C536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FAB367-0DC4-48F0-BDBB-07768269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49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2885E-4BB7-4323-B0D8-3B67264F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76CB79-0D1F-41E3-9DE9-C69C4056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BC25ED-977C-464C-9EFC-B7468060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A8B421-1A9E-4B15-83F8-A77227E4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A37784-D4CB-43D8-9F67-2D893714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76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6FB1E-3838-4D22-BAA6-984DF285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BD4A67-BEED-46B9-8105-EFF020673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E41C56-B858-4463-9B37-F4B305E0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8533DA-E913-4C65-955B-6ED22401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89E6B-BDC1-435C-A0A6-FB6F5249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32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6EE53-A38A-4510-8976-93E1C029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2893F-E3D5-49A5-A084-41CF94C71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12A0F8-12EC-40EE-8C33-DECF74859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318E7-2A02-49BF-A6A9-6B378045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1C60AF-F4FB-4C09-BA87-3DB97E69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6FACC2-4722-410C-9489-B747D619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11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DC672-6605-4874-A214-530E62683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80495D-C6D4-4794-90AA-3CFB5A3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C7D7B9-2650-4F2A-B85D-F2D027989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183747-E5DC-4626-A318-499A9CBEE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0083E7-534B-4B74-8684-BCA7CEECF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4AE34A-9826-453A-8E63-76DE1AF0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D9F1D-4EE7-4010-A2BB-631BE3B7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5284691-A391-4D77-91E5-89B8B224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06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5DE17-51F8-4FD4-8D7C-F4B881BF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432A4-782F-4436-BE29-7F603D7A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8F47BE-9033-4996-AAE4-735835A6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15DEA4-4913-4B6B-B219-CA391B70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25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B61B140-B5C9-4364-B464-B94A250C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497D93-2FAB-4210-AAD5-71EBCF6F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9268FB-8907-45CE-971F-F2319A8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43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524D1-FE41-4AF4-BF31-5DC4A08B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83FB2-130F-4155-A6B6-4269A2213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CBC045-DE44-46D0-83E2-0371DA4AC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1EB988-A0D0-4004-8A51-3C070368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8A19C9-0E91-4246-8A03-C6711EABF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B03384-8C6E-44EF-A57A-5EC7C7E9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3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48198-DB02-4701-A9BA-3D04C72E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40CB85D-ECD2-4E1D-84D4-48C9CA7E6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A9041B-4D23-4003-BB45-C3693FCE0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76FCAF-04C4-4BED-AFD9-1989F919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825066-AB48-40E3-81AE-077D91C2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BC046-BFD0-49D4-9443-BAC858DF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31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5C94B0-19B6-43CA-8EFB-F06851E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741F58-E71A-4609-AA04-5E5103B0D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A74F0-58CB-4F8C-BFBE-760375C83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3C672D-1CAA-4CAD-8734-93D43E4E8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4BCE53-C9EF-445D-A4D0-1F215B9C8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61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27AC8D-CA93-4FBA-8AFC-4F016FC521DC}"/>
              </a:ext>
            </a:extLst>
          </p:cNvPr>
          <p:cNvSpPr txBox="1"/>
          <p:nvPr/>
        </p:nvSpPr>
        <p:spPr>
          <a:xfrm>
            <a:off x="1089660" y="708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668C5D-B72D-4337-BC3E-0FE979381899}"/>
              </a:ext>
            </a:extLst>
          </p:cNvPr>
          <p:cNvSpPr txBox="1"/>
          <p:nvPr/>
        </p:nvSpPr>
        <p:spPr>
          <a:xfrm>
            <a:off x="746620" y="973123"/>
            <a:ext cx="5570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CS-HG81 10-fach 11-36</a:t>
            </a:r>
          </a:p>
          <a:p>
            <a:pPr marL="285750" indent="-285750">
              <a:buFontTx/>
              <a:buChar char="-"/>
            </a:pPr>
            <a:r>
              <a:rPr lang="de-DE" dirty="0"/>
              <a:t>Referenzfotos von neuer Kassette</a:t>
            </a:r>
          </a:p>
          <a:p>
            <a:pPr marL="285750" indent="-285750">
              <a:buFontTx/>
              <a:buChar char="-"/>
            </a:pPr>
            <a:r>
              <a:rPr lang="de-DE" dirty="0"/>
              <a:t>„A1“ bei km-Stand 4700 gewechselt. Laufleistung unbekannt, da Rad gebraucht gekauft wurde. </a:t>
            </a:r>
          </a:p>
        </p:txBody>
      </p:sp>
      <p:pic>
        <p:nvPicPr>
          <p:cNvPr id="5" name="Grafik 4" descr="Ein Bild, das Text, Umschlag enthält.&#10;&#10;Automatisch generierte Beschreibung">
            <a:extLst>
              <a:ext uri="{FF2B5EF4-FFF2-40B4-BE49-F238E27FC236}">
                <a16:creationId xmlns:a16="http://schemas.microsoft.com/office/drawing/2014/main" id="{92B3CC2F-026A-4E5D-AB2C-5541628C3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56" y="2016808"/>
            <a:ext cx="4814131" cy="361059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366FEA7-FF48-4C76-A7CD-F10CBFA4C356}"/>
              </a:ext>
            </a:extLst>
          </p:cNvPr>
          <p:cNvSpPr/>
          <p:nvPr/>
        </p:nvSpPr>
        <p:spPr>
          <a:xfrm rot="21186611">
            <a:off x="8178325" y="2273181"/>
            <a:ext cx="1965533" cy="658026"/>
          </a:xfrm>
          <a:prstGeom prst="rect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Smartphone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ECC64D2-E0DA-4014-A15D-B1373C93D9FE}"/>
              </a:ext>
            </a:extLst>
          </p:cNvPr>
          <p:cNvCxnSpPr/>
          <p:nvPr/>
        </p:nvCxnSpPr>
        <p:spPr>
          <a:xfrm flipV="1">
            <a:off x="9770533" y="3048000"/>
            <a:ext cx="0" cy="83820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CA681C2-D0A8-44C5-9C2F-6CC4029A52BA}"/>
              </a:ext>
            </a:extLst>
          </p:cNvPr>
          <p:cNvSpPr txBox="1"/>
          <p:nvPr/>
        </p:nvSpPr>
        <p:spPr>
          <a:xfrm>
            <a:off x="8725054" y="3244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Ca. 20cm</a:t>
            </a:r>
          </a:p>
        </p:txBody>
      </p:sp>
    </p:spTree>
    <p:extLst>
      <p:ext uri="{BB962C8B-B14F-4D97-AF65-F5344CB8AC3E}">
        <p14:creationId xmlns:p14="http://schemas.microsoft.com/office/powerpoint/2010/main" val="421997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Wand, drinnen, Halskettchen enthält.&#10;&#10;Automatisch generierte Beschreibung">
            <a:extLst>
              <a:ext uri="{FF2B5EF4-FFF2-40B4-BE49-F238E27FC236}">
                <a16:creationId xmlns:a16="http://schemas.microsoft.com/office/drawing/2014/main" id="{9C954987-39D9-4A00-807B-7E9661763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003" r="42940" b="43580"/>
          <a:stretch/>
        </p:blipFill>
        <p:spPr>
          <a:xfrm>
            <a:off x="4657724" y="2514599"/>
            <a:ext cx="2581275" cy="2428877"/>
          </a:xfrm>
          <a:prstGeom prst="rect">
            <a:avLst/>
          </a:prstGeom>
        </p:spPr>
      </p:pic>
      <p:pic>
        <p:nvPicPr>
          <p:cNvPr id="13" name="Grafik 12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75D3375B-838A-4F34-AA33-DD332CCFB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91" t="20413" r="43238" b="44170"/>
          <a:stretch/>
        </p:blipFill>
        <p:spPr>
          <a:xfrm rot="60000">
            <a:off x="4764078" y="2455324"/>
            <a:ext cx="2447925" cy="24288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A4D4A-C487-481D-8E92-CD9B9B13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A1-11T</a:t>
            </a:r>
          </a:p>
        </p:txBody>
      </p:sp>
    </p:spTree>
    <p:extLst>
      <p:ext uri="{BB962C8B-B14F-4D97-AF65-F5344CB8AC3E}">
        <p14:creationId xmlns:p14="http://schemas.microsoft.com/office/powerpoint/2010/main" val="187824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nd, drinnen, Porzellan enthält.&#10;&#10;Automatisch generierte Beschreibung">
            <a:extLst>
              <a:ext uri="{FF2B5EF4-FFF2-40B4-BE49-F238E27FC236}">
                <a16:creationId xmlns:a16="http://schemas.microsoft.com/office/drawing/2014/main" id="{64CAE72A-6D64-4720-8161-D6C32A881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0" t="19372" r="42367" b="42154"/>
          <a:stretch/>
        </p:blipFill>
        <p:spPr>
          <a:xfrm>
            <a:off x="4782649" y="1566506"/>
            <a:ext cx="2626702" cy="2649894"/>
          </a:xfrm>
          <a:prstGeom prst="rect">
            <a:avLst/>
          </a:prstGeom>
        </p:spPr>
      </p:pic>
      <p:pic>
        <p:nvPicPr>
          <p:cNvPr id="9" name="Grafik 8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0591E8A2-2D5C-4F83-8223-6A147D427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59" t="19536" r="42615" b="41825"/>
          <a:stretch/>
        </p:blipFill>
        <p:spPr>
          <a:xfrm>
            <a:off x="4758741" y="1574895"/>
            <a:ext cx="2626702" cy="26498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42A6444-5866-4065-88F9-D8332F8F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A1-13T</a:t>
            </a:r>
          </a:p>
        </p:txBody>
      </p:sp>
      <p:pic>
        <p:nvPicPr>
          <p:cNvPr id="5" name="Grafik 4" descr="Ein Bild, das Rad, schmutzig enthält.&#10;&#10;Automatisch generierte Beschreibung">
            <a:extLst>
              <a:ext uri="{FF2B5EF4-FFF2-40B4-BE49-F238E27FC236}">
                <a16:creationId xmlns:a16="http://schemas.microsoft.com/office/drawing/2014/main" id="{D5C2FB4C-7F28-4A0E-9D55-3AF1C1714F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" t="22296" r="20406" b="1851"/>
          <a:stretch/>
        </p:blipFill>
        <p:spPr>
          <a:xfrm>
            <a:off x="7767652" y="3825240"/>
            <a:ext cx="3171408" cy="243078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9C110FA-7D21-42B2-AEB2-926954B205EF}"/>
              </a:ext>
            </a:extLst>
          </p:cNvPr>
          <p:cNvSpPr/>
          <p:nvPr/>
        </p:nvSpPr>
        <p:spPr>
          <a:xfrm>
            <a:off x="9696450" y="3911600"/>
            <a:ext cx="260350" cy="244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964EC59-6311-4C61-B445-964B1F69BAD8}"/>
              </a:ext>
            </a:extLst>
          </p:cNvPr>
          <p:cNvSpPr/>
          <p:nvPr/>
        </p:nvSpPr>
        <p:spPr>
          <a:xfrm>
            <a:off x="10217150" y="4210050"/>
            <a:ext cx="228600" cy="218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04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d, Transport, Metallwaren, Zahnrad enthält.&#10;&#10;Automatisch generierte Beschreibung">
            <a:extLst>
              <a:ext uri="{FF2B5EF4-FFF2-40B4-BE49-F238E27FC236}">
                <a16:creationId xmlns:a16="http://schemas.microsoft.com/office/drawing/2014/main" id="{785F5B18-B39F-4F46-940B-AA414CC2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6" t="3517" r="30556" b="28890"/>
          <a:stretch/>
        </p:blipFill>
        <p:spPr>
          <a:xfrm>
            <a:off x="3162300" y="1308100"/>
            <a:ext cx="4711700" cy="4635500"/>
          </a:xfrm>
          <a:prstGeom prst="rect">
            <a:avLst/>
          </a:prstGeom>
        </p:spPr>
      </p:pic>
      <p:pic>
        <p:nvPicPr>
          <p:cNvPr id="5" name="Grafik 4" descr="Ein Bild, das Transport, Rad, Zahnrad enthält.&#10;&#10;Automatisch generierte Beschreibung">
            <a:extLst>
              <a:ext uri="{FF2B5EF4-FFF2-40B4-BE49-F238E27FC236}">
                <a16:creationId xmlns:a16="http://schemas.microsoft.com/office/drawing/2014/main" id="{7C0BB4A8-8DBC-4FEC-BAE3-4B96B6F8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3501" r="31319" b="28907"/>
          <a:stretch/>
        </p:blipFill>
        <p:spPr>
          <a:xfrm rot="-60000">
            <a:off x="3116180" y="1303801"/>
            <a:ext cx="4711700" cy="4635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54413C-5FD1-4D31-9BDF-89DEFAE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A1-15-24T</a:t>
            </a:r>
          </a:p>
        </p:txBody>
      </p:sp>
    </p:spTree>
    <p:extLst>
      <p:ext uri="{BB962C8B-B14F-4D97-AF65-F5344CB8AC3E}">
        <p14:creationId xmlns:p14="http://schemas.microsoft.com/office/powerpoint/2010/main" val="269811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ransport, Kuchen, Rad, drinnen enthält.&#10;&#10;Automatisch generierte Beschreibung">
            <a:extLst>
              <a:ext uri="{FF2B5EF4-FFF2-40B4-BE49-F238E27FC236}">
                <a16:creationId xmlns:a16="http://schemas.microsoft.com/office/drawing/2014/main" id="{5DAB6066-1057-49CF-BBA9-0970032F5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1" r="19062"/>
          <a:stretch/>
        </p:blipFill>
        <p:spPr>
          <a:xfrm>
            <a:off x="1847850" y="144626"/>
            <a:ext cx="7077075" cy="6858000"/>
          </a:xfrm>
          <a:prstGeom prst="rect">
            <a:avLst/>
          </a:prstGeom>
        </p:spPr>
      </p:pic>
      <p:pic>
        <p:nvPicPr>
          <p:cNvPr id="10" name="Grafik 9" descr="Ein Bild, das Transport, Rad, drinnen, ausgestaltet enthält.&#10;&#10;Automatisch generierte Beschreibung">
            <a:extLst>
              <a:ext uri="{FF2B5EF4-FFF2-40B4-BE49-F238E27FC236}">
                <a16:creationId xmlns:a16="http://schemas.microsoft.com/office/drawing/2014/main" id="{83D02466-6501-403B-9206-5F527942E2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964" r="20555" b="1553"/>
          <a:stretch/>
        </p:blipFill>
        <p:spPr>
          <a:xfrm>
            <a:off x="2091699" y="289375"/>
            <a:ext cx="6756400" cy="6616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5D6F0E-CF4C-4FB7-B9B0-D22B48EB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A1</a:t>
            </a:r>
            <a:br>
              <a:rPr lang="de-DE" dirty="0"/>
            </a:br>
            <a:r>
              <a:rPr lang="de-DE" dirty="0"/>
              <a:t>28</a:t>
            </a:r>
            <a:br>
              <a:rPr lang="de-DE" dirty="0"/>
            </a:br>
            <a:r>
              <a:rPr lang="de-DE" dirty="0"/>
              <a:t>-36T</a:t>
            </a:r>
          </a:p>
        </p:txBody>
      </p:sp>
    </p:spTree>
    <p:extLst>
      <p:ext uri="{BB962C8B-B14F-4D97-AF65-F5344CB8AC3E}">
        <p14:creationId xmlns:p14="http://schemas.microsoft.com/office/powerpoint/2010/main" val="145560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Breitbild</PresentationFormat>
  <Paragraphs>9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A1-11T</vt:lpstr>
      <vt:lpstr>A1-13T</vt:lpstr>
      <vt:lpstr>A1-15-24T</vt:lpstr>
      <vt:lpstr>A1 28 -36T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Leidich</dc:creator>
  <cp:lastModifiedBy>Stefan Leidich</cp:lastModifiedBy>
  <cp:revision>7</cp:revision>
  <dcterms:created xsi:type="dcterms:W3CDTF">2022-02-06T09:58:09Z</dcterms:created>
  <dcterms:modified xsi:type="dcterms:W3CDTF">2022-02-06T13:23:03Z</dcterms:modified>
</cp:coreProperties>
</file>